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25" r:id="rId4"/>
    <p:sldId id="526" r:id="rId5"/>
    <p:sldId id="515" r:id="rId6"/>
    <p:sldId id="517" r:id="rId7"/>
    <p:sldId id="508" r:id="rId8"/>
    <p:sldId id="516" r:id="rId9"/>
    <p:sldId id="519" r:id="rId10"/>
    <p:sldId id="520" r:id="rId11"/>
    <p:sldId id="521" r:id="rId12"/>
    <p:sldId id="509" r:id="rId13"/>
    <p:sldId id="524" r:id="rId14"/>
    <p:sldId id="510" r:id="rId15"/>
    <p:sldId id="477" r:id="rId16"/>
    <p:sldId id="399" r:id="rId17"/>
    <p:sldId id="409" r:id="rId18"/>
    <p:sldId id="481" r:id="rId19"/>
    <p:sldId id="482" r:id="rId20"/>
    <p:sldId id="5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2%20-%20AssociationInTable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03%20-%20commons.cds.txt" TargetMode="External"/><Relationship Id="rId4" Type="http://schemas.openxmlformats.org/officeDocument/2006/relationships/hyperlink" Target="https://github.com/soyuztechnologies/CAPM_XSA_Training/blob/master/Day%204/03%20-%20UisngAspectAndAbstractEntities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APM_XSA_Training/blob/master/Day%204/00%20-%20demotabl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soyuztechnologies/CAPM_XSA_Training/blob/master/Day%204/anubhav.db-orders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1%20-%20CreatingFirstDBTable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sample db table with sample data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our first sample table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last we have seen how to create a simple service using the CAPM framework, now we will see how to create a simple database table using the CAPM.</a:t>
            </a:r>
          </a:p>
          <a:p>
            <a:r>
              <a:rPr lang="en-US" dirty="0"/>
              <a:t>The CAPM framework work in a database agnostic way, it means it is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tightly coupled </a:t>
            </a:r>
            <a:r>
              <a:rPr lang="en-US" dirty="0"/>
              <a:t>to a specific data base. It generates the database code according to the database we are using/specified.</a:t>
            </a:r>
          </a:p>
          <a:p>
            <a:r>
              <a:rPr lang="en-US" dirty="0"/>
              <a:t>So, the capm framework say that you have to write your data model in a .cds file then I will auto generate the DB operation code automatically accordingly.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C1AC4-9C88-4368-B78A-E1E3CBA5ED41}"/>
              </a:ext>
            </a:extLst>
          </p:cNvPr>
          <p:cNvSpPr/>
          <p:nvPr/>
        </p:nvSpPr>
        <p:spPr>
          <a:xfrm>
            <a:off x="643095" y="2773345"/>
            <a:ext cx="1065125" cy="46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.cds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9FFA6-8233-440A-AF73-BECB94967A4C}"/>
              </a:ext>
            </a:extLst>
          </p:cNvPr>
          <p:cNvSpPr txBox="1"/>
          <p:nvPr/>
        </p:nvSpPr>
        <p:spPr>
          <a:xfrm>
            <a:off x="2662813" y="2641138"/>
            <a:ext cx="3433187" cy="1227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-----------  or</a:t>
            </a:r>
          </a:p>
          <a:p>
            <a:r>
              <a:rPr lang="en-US" dirty="0"/>
              <a:t>    -----------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20C4AF-E788-4FFD-A554-745EE613E8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708220" y="3007324"/>
            <a:ext cx="954593" cy="247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90530D-5D19-4F38-BDC1-E1DB349EE0A7}"/>
              </a:ext>
            </a:extLst>
          </p:cNvPr>
          <p:cNvSpPr/>
          <p:nvPr/>
        </p:nvSpPr>
        <p:spPr>
          <a:xfrm>
            <a:off x="4160018" y="2773345"/>
            <a:ext cx="1698171" cy="95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Modeler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03D3-D638-4A02-B9F8-973B78F38594}"/>
              </a:ext>
            </a:extLst>
          </p:cNvPr>
          <p:cNvSpPr/>
          <p:nvPr/>
        </p:nvSpPr>
        <p:spPr>
          <a:xfrm>
            <a:off x="6737421" y="2881365"/>
            <a:ext cx="1376624" cy="109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 Framework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F19645-6267-41C0-8C9D-AB17F9DB275E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6096000" y="3254877"/>
            <a:ext cx="641421" cy="1741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480E9-017D-4FAA-887A-3B5AFA7F03A3}"/>
              </a:ext>
            </a:extLst>
          </p:cNvPr>
          <p:cNvSpPr/>
          <p:nvPr/>
        </p:nvSpPr>
        <p:spPr>
          <a:xfrm>
            <a:off x="9425355" y="3666884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E5CBB5-AC98-467F-A482-2909C76497BF}"/>
              </a:ext>
            </a:extLst>
          </p:cNvPr>
          <p:cNvSpPr/>
          <p:nvPr/>
        </p:nvSpPr>
        <p:spPr>
          <a:xfrm>
            <a:off x="9425355" y="2232106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3431AF-8E46-4824-BDDD-714F806304C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114045" y="3429000"/>
            <a:ext cx="1311310" cy="7302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02B84D9-4A92-4F86-B4CD-A7836D3DAD6E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114045" y="2724476"/>
            <a:ext cx="1311310" cy="704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BB6234-1480-423D-A39A-58641A672475}"/>
              </a:ext>
            </a:extLst>
          </p:cNvPr>
          <p:cNvSpPr txBox="1"/>
          <p:nvPr/>
        </p:nvSpPr>
        <p:spPr>
          <a:xfrm>
            <a:off x="266281" y="4159253"/>
            <a:ext cx="84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Business Application Studio Provides us a graphical editor using that we can easy generate our data model without worrying about the underlying code.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198DCF-6AA4-46E1-9DD1-A1DCEAF0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5096222"/>
            <a:ext cx="2539273" cy="1357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D2433-207F-4100-B384-8F5AE768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351" y="4988202"/>
            <a:ext cx="2763298" cy="1592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124A99-5B40-4DAC-B4B8-6B4664924260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2801037" y="5775003"/>
            <a:ext cx="1913314" cy="9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Sample DB Table with sample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sample table in the application. For that first create a new file named </a:t>
            </a:r>
            <a:r>
              <a:rPr lang="en-US" b="1" dirty="0"/>
              <a:t>datamodel.cds</a:t>
            </a:r>
            <a:r>
              <a:rPr lang="en-US" dirty="0"/>
              <a:t> under the db folder and create the first db table definition.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csv file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47A2E-4CEF-4BD0-93AF-30D6AC92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252" y="2412579"/>
            <a:ext cx="4051583" cy="2876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12628</TotalTime>
  <Words>1475</Words>
  <Application>Microsoft Office PowerPoint</Application>
  <PresentationFormat>Widescreen</PresentationFormat>
  <Paragraphs>182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710</cp:revision>
  <dcterms:created xsi:type="dcterms:W3CDTF">2016-07-10T03:33:26Z</dcterms:created>
  <dcterms:modified xsi:type="dcterms:W3CDTF">2022-01-16T10:12:48Z</dcterms:modified>
</cp:coreProperties>
</file>